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4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2717993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56957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928654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993173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84564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88935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74549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64178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822945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50871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49566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5593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dirty="0">
                <a:solidFill>
                  <a:schemeClr val="accent1"/>
                </a:solidFill>
                <a:latin typeface="Arial"/>
                <a:ea typeface="Arial"/>
                <a:cs typeface="Arial"/>
                <a:sym typeface="Arial"/>
              </a:rPr>
              <a:t>An End-to-End Data Science Project with </a:t>
            </a:r>
            <a:r>
              <a:rPr lang="en-US" sz="4000" b="1" dirty="0" err="1">
                <a:solidFill>
                  <a:schemeClr val="accent1"/>
                </a:solidFill>
                <a:latin typeface="Arial"/>
                <a:ea typeface="Arial"/>
                <a:cs typeface="Arial"/>
                <a:sym typeface="Arial"/>
              </a:rPr>
              <a:t>ChatGPT</a:t>
            </a:r>
            <a:endParaRPr dirty="0"/>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smtClean="0">
                <a:solidFill>
                  <a:srgbClr val="2F5496"/>
                </a:solidFill>
              </a:rPr>
              <a:t>PRASANNA DEVI B</a:t>
            </a:r>
            <a:r>
              <a:rPr lang="en-US" sz="2000" b="1" dirty="0" smtClean="0">
                <a:solidFill>
                  <a:srgbClr val="2F5496"/>
                </a:solidFill>
                <a:latin typeface="Arial"/>
                <a:ea typeface="Arial"/>
                <a:cs typeface="Arial"/>
                <a:sym typeface="Arial"/>
              </a:rPr>
              <a:t> </a:t>
            </a:r>
            <a:r>
              <a:rPr lang="en-US" sz="2000" b="1" dirty="0">
                <a:solidFill>
                  <a:srgbClr val="2F5496"/>
                </a:solidFill>
                <a:latin typeface="Arial"/>
                <a:ea typeface="Arial"/>
                <a:cs typeface="Arial"/>
                <a:sym typeface="Arial"/>
              </a:rPr>
              <a:t>– </a:t>
            </a:r>
            <a:r>
              <a:rPr lang="en-US" sz="2000" b="1" dirty="0" smtClean="0">
                <a:solidFill>
                  <a:srgbClr val="2F5496"/>
                </a:solidFill>
                <a:latin typeface="Arial"/>
                <a:ea typeface="Arial"/>
                <a:cs typeface="Arial"/>
                <a:sym typeface="Arial"/>
              </a:rPr>
              <a:t>AU810021214021</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GitHub Link</a:t>
            </a:r>
            <a:endParaRPr dirty="0"/>
          </a:p>
        </p:txBody>
      </p:sp>
      <p:sp>
        <p:nvSpPr>
          <p:cNvPr id="129" name="Google Shape;129;p18"/>
          <p:cNvSpPr txBox="1">
            <a:spLocks noGrp="1"/>
          </p:cNvSpPr>
          <p:nvPr>
            <p:ph type="subTitle" idx="1"/>
          </p:nvPr>
        </p:nvSpPr>
        <p:spPr>
          <a:xfrm>
            <a:off x="504669" y="2340147"/>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IN" dirty="0"/>
              <a:t>https://</a:t>
            </a:r>
            <a:r>
              <a:rPr lang="en-IN" dirty="0" smtClean="0"/>
              <a:t>github.com/prasannadevi810021214021/Naan-Mudhalvan-project</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2" name="TextBox 1"/>
          <p:cNvSpPr txBox="1"/>
          <p:nvPr/>
        </p:nvSpPr>
        <p:spPr>
          <a:xfrm>
            <a:off x="4237538" y="3314730"/>
            <a:ext cx="3930555" cy="769441"/>
          </a:xfrm>
          <a:prstGeom prst="rect">
            <a:avLst/>
          </a:prstGeom>
          <a:noFill/>
        </p:spPr>
        <p:txBody>
          <a:bodyPr wrap="square" rtlCol="0">
            <a:spAutoFit/>
          </a:bodyPr>
          <a:lstStyle/>
          <a:p>
            <a:r>
              <a:rPr lang="en-IN" sz="4400" b="1" dirty="0" smtClean="0">
                <a:solidFill>
                  <a:schemeClr val="accent1"/>
                </a:solidFill>
              </a:rPr>
              <a:t>YouTube link</a:t>
            </a:r>
            <a:endParaRPr lang="en-IN" sz="4400" b="1" dirty="0">
              <a:solidFill>
                <a:schemeClr val="accent1"/>
              </a:solidFill>
            </a:endParaRPr>
          </a:p>
        </p:txBody>
      </p:sp>
      <p:sp>
        <p:nvSpPr>
          <p:cNvPr id="3" name="TextBox 2"/>
          <p:cNvSpPr txBox="1"/>
          <p:nvPr/>
        </p:nvSpPr>
        <p:spPr>
          <a:xfrm>
            <a:off x="3753042" y="4366257"/>
            <a:ext cx="4899546" cy="307777"/>
          </a:xfrm>
          <a:prstGeom prst="rect">
            <a:avLst/>
          </a:prstGeom>
          <a:noFill/>
        </p:spPr>
        <p:txBody>
          <a:bodyPr wrap="square" rtlCol="0">
            <a:spAutoFit/>
          </a:bodyPr>
          <a:lstStyle/>
          <a:p>
            <a:r>
              <a:rPr lang="en-IN" dirty="0"/>
              <a:t>https://youtu.be/AbIMbW5BF0s?si=px9vUegGyRwVqBbP</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WhatsApp Video 2024-04-23 at 11.53.58 P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91821" y="1389472"/>
            <a:ext cx="9662615" cy="5035356"/>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115</TotalTime>
  <Words>531</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ELCOT</cp:lastModifiedBy>
  <cp:revision>7</cp:revision>
  <dcterms:modified xsi:type="dcterms:W3CDTF">2024-04-24T17:35:15Z</dcterms:modified>
</cp:coreProperties>
</file>